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ADBC0-8E74-4F4F-801D-21E2A62C1CB4}" type="datetimeFigureOut">
              <a:rPr lang="en-US" smtClean="0"/>
              <a:pPr/>
              <a:t>10/19/2011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E93BF-0548-43D1-BE52-4886FA408C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ADBC0-8E74-4F4F-801D-21E2A62C1CB4}" type="datetimeFigureOut">
              <a:rPr lang="en-US" smtClean="0"/>
              <a:pPr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E93BF-0548-43D1-BE52-4886FA408C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ADBC0-8E74-4F4F-801D-21E2A62C1CB4}" type="datetimeFigureOut">
              <a:rPr lang="en-US" smtClean="0"/>
              <a:pPr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E93BF-0548-43D1-BE52-4886FA408C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ADBC0-8E74-4F4F-801D-21E2A62C1CB4}" type="datetimeFigureOut">
              <a:rPr lang="en-US" smtClean="0"/>
              <a:pPr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E93BF-0548-43D1-BE52-4886FA408C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ADBC0-8E74-4F4F-801D-21E2A62C1CB4}" type="datetimeFigureOut">
              <a:rPr lang="en-US" smtClean="0"/>
              <a:pPr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E93BF-0548-43D1-BE52-4886FA408C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ADBC0-8E74-4F4F-801D-21E2A62C1CB4}" type="datetimeFigureOut">
              <a:rPr lang="en-US" smtClean="0"/>
              <a:pPr/>
              <a:t>10/19/2011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E93BF-0548-43D1-BE52-4886FA408C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ADBC0-8E74-4F4F-801D-21E2A62C1CB4}" type="datetimeFigureOut">
              <a:rPr lang="en-US" smtClean="0"/>
              <a:pPr/>
              <a:t>10/19/2011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E93BF-0548-43D1-BE52-4886FA408C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ADBC0-8E74-4F4F-801D-21E2A62C1CB4}" type="datetimeFigureOut">
              <a:rPr lang="en-US" smtClean="0"/>
              <a:pPr/>
              <a:t>10/19/2011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E93BF-0548-43D1-BE52-4886FA408C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ADBC0-8E74-4F4F-801D-21E2A62C1CB4}" type="datetimeFigureOut">
              <a:rPr lang="en-US" smtClean="0"/>
              <a:pPr/>
              <a:t>10/19/2011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E93BF-0548-43D1-BE52-4886FA408C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ADBC0-8E74-4F4F-801D-21E2A62C1CB4}" type="datetimeFigureOut">
              <a:rPr lang="en-US" smtClean="0"/>
              <a:pPr/>
              <a:t>10/19/2011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E93BF-0548-43D1-BE52-4886FA408C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ADBC0-8E74-4F4F-801D-21E2A62C1CB4}" type="datetimeFigureOut">
              <a:rPr lang="en-US" smtClean="0"/>
              <a:pPr/>
              <a:t>10/19/2011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25E93BF-0548-43D1-BE52-4886FA408C4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DFADBC0-8E74-4F4F-801D-21E2A62C1CB4}" type="datetimeFigureOut">
              <a:rPr lang="en-US" smtClean="0"/>
              <a:pPr/>
              <a:t>10/19/2011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25E93BF-0548-43D1-BE52-4886FA408C48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990600"/>
            <a:ext cx="7772400" cy="5257800"/>
          </a:xfrm>
        </p:spPr>
        <p:txBody>
          <a:bodyPr>
            <a:normAutofit/>
          </a:bodyPr>
          <a:lstStyle/>
          <a:p>
            <a:pPr algn="ctr"/>
            <a:r>
              <a:rPr lang="en-US" sz="8000" dirty="0" smtClean="0">
                <a:solidFill>
                  <a:srgbClr val="FFFF00"/>
                </a:solidFill>
              </a:rPr>
              <a:t>UMPA ELEMENTARY SCHOOL</a:t>
            </a:r>
            <a:endParaRPr lang="en-US" sz="8000" dirty="0" smtClean="0">
              <a:solidFill>
                <a:srgbClr val="FFFF00"/>
              </a:solidFill>
            </a:endParaRPr>
          </a:p>
          <a:p>
            <a:pPr algn="ctr"/>
            <a:endParaRPr lang="en-US" sz="1400" dirty="0" smtClean="0">
              <a:solidFill>
                <a:srgbClr val="FFFF00"/>
              </a:solidFill>
            </a:endParaRPr>
          </a:p>
          <a:p>
            <a:pPr algn="ctr"/>
            <a:r>
              <a:rPr lang="en-US" sz="2000" dirty="0" err="1" smtClean="0">
                <a:solidFill>
                  <a:srgbClr val="FFFF00"/>
                </a:solidFill>
              </a:rPr>
              <a:t>Sittie</a:t>
            </a:r>
            <a:r>
              <a:rPr lang="en-US" sz="2000" dirty="0" smtClean="0">
                <a:solidFill>
                  <a:srgbClr val="FFFF00"/>
                </a:solidFill>
              </a:rPr>
              <a:t> </a:t>
            </a:r>
            <a:r>
              <a:rPr lang="en-US" sz="2000" dirty="0" err="1" smtClean="0">
                <a:solidFill>
                  <a:srgbClr val="FFFF00"/>
                </a:solidFill>
              </a:rPr>
              <a:t>Soraya</a:t>
            </a:r>
            <a:r>
              <a:rPr lang="en-US" sz="2000" dirty="0" smtClean="0">
                <a:solidFill>
                  <a:srgbClr val="FFFF00"/>
                </a:solidFill>
              </a:rPr>
              <a:t>  U . </a:t>
            </a:r>
            <a:r>
              <a:rPr lang="en-US" sz="2000" dirty="0" err="1" smtClean="0">
                <a:solidFill>
                  <a:srgbClr val="FFFF00"/>
                </a:solidFill>
              </a:rPr>
              <a:t>Umpa</a:t>
            </a:r>
            <a:endParaRPr lang="en-US" sz="2000" dirty="0" smtClean="0">
              <a:solidFill>
                <a:srgbClr val="FFFF00"/>
              </a:solidFill>
            </a:endParaRPr>
          </a:p>
          <a:p>
            <a:pPr algn="ctr"/>
            <a:r>
              <a:rPr lang="en-US" sz="2000" dirty="0" smtClean="0">
                <a:solidFill>
                  <a:srgbClr val="FFFF00"/>
                </a:solidFill>
              </a:rPr>
              <a:t>Grade 4 </a:t>
            </a:r>
          </a:p>
          <a:p>
            <a:pPr algn="ctr"/>
            <a:r>
              <a:rPr lang="en-US" sz="2000" dirty="0" err="1" smtClean="0">
                <a:solidFill>
                  <a:srgbClr val="FFFF00"/>
                </a:solidFill>
              </a:rPr>
              <a:t>Rm</a:t>
            </a:r>
            <a:r>
              <a:rPr lang="en-US" sz="2000" dirty="0" smtClean="0">
                <a:solidFill>
                  <a:srgbClr val="FFFF00"/>
                </a:solidFill>
              </a:rPr>
              <a:t> # 27</a:t>
            </a:r>
            <a:endParaRPr lang="en-US" sz="2000" dirty="0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SCIENCE AND HEALTH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4497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en-US" dirty="0" smtClean="0"/>
          </a:p>
          <a:p>
            <a:r>
              <a:rPr lang="en-US" sz="3200" dirty="0" smtClean="0"/>
              <a:t>Circulatory System</a:t>
            </a:r>
          </a:p>
          <a:p>
            <a:pPr>
              <a:buNone/>
            </a:pPr>
            <a:endParaRPr lang="en-US" sz="3200" dirty="0" smtClean="0"/>
          </a:p>
          <a:p>
            <a:r>
              <a:rPr lang="en-US" sz="3200" dirty="0" smtClean="0"/>
              <a:t>Respiratory System</a:t>
            </a:r>
          </a:p>
          <a:p>
            <a:endParaRPr lang="en-US" sz="3200" dirty="0" smtClean="0"/>
          </a:p>
          <a:p>
            <a:r>
              <a:rPr lang="en-US" sz="3200" dirty="0" smtClean="0"/>
              <a:t>Digestive System</a:t>
            </a:r>
          </a:p>
          <a:p>
            <a:pPr>
              <a:buNone/>
            </a:pPr>
            <a:endParaRPr lang="en-US" sz="3200" dirty="0" smtClean="0"/>
          </a:p>
          <a:p>
            <a:r>
              <a:rPr lang="en-US" sz="3200" dirty="0" smtClean="0"/>
              <a:t>Reproductive System</a:t>
            </a:r>
            <a:endParaRPr lang="en-US" sz="3200" dirty="0"/>
          </a:p>
        </p:txBody>
      </p:sp>
      <p:pic>
        <p:nvPicPr>
          <p:cNvPr id="1026" name="Picture 2" descr="http://t0.gstatic.com/images?q=tbn:ANd9GcSE8Zkv3Kv_cHZ9rObAi26-YHl7vx0onwI2hKn18be6iNn25Q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2819400"/>
            <a:ext cx="3886200" cy="3581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ENGLISH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en-US" dirty="0" smtClean="0"/>
          </a:p>
          <a:p>
            <a:r>
              <a:rPr lang="en-US" sz="3000" dirty="0" smtClean="0"/>
              <a:t>Noun</a:t>
            </a:r>
          </a:p>
          <a:p>
            <a:endParaRPr lang="en-US" sz="3000" dirty="0" smtClean="0"/>
          </a:p>
          <a:p>
            <a:r>
              <a:rPr lang="en-US" sz="3000" dirty="0" smtClean="0"/>
              <a:t>Pronoun</a:t>
            </a:r>
          </a:p>
          <a:p>
            <a:pPr>
              <a:buNone/>
            </a:pPr>
            <a:endParaRPr lang="en-US" sz="3000" dirty="0" smtClean="0"/>
          </a:p>
          <a:p>
            <a:r>
              <a:rPr lang="en-US" sz="3000" dirty="0" smtClean="0"/>
              <a:t>Verb</a:t>
            </a:r>
          </a:p>
          <a:p>
            <a:endParaRPr lang="en-US" sz="3000" dirty="0" smtClean="0"/>
          </a:p>
          <a:p>
            <a:r>
              <a:rPr lang="en-US" sz="3000" dirty="0" smtClean="0"/>
              <a:t>Adjective</a:t>
            </a:r>
          </a:p>
          <a:p>
            <a:pPr>
              <a:buNone/>
            </a:pPr>
            <a:endParaRPr lang="en-US" sz="3000" dirty="0" smtClean="0"/>
          </a:p>
          <a:p>
            <a:r>
              <a:rPr lang="en-US" sz="3000" dirty="0" smtClean="0"/>
              <a:t>Adverb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2050" name="Picture 2" descr="http://t1.gstatic.com/images?q=tbn:ANd9GcR7W7o8Jko-Lq9uRDF09Th7ywBaHK4A9pKJXb_i9NRZqvc6c1zae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2209800"/>
            <a:ext cx="4648200" cy="434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MATHEMATICS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sz="2800" dirty="0" smtClean="0"/>
              <a:t>Addition</a:t>
            </a:r>
          </a:p>
          <a:p>
            <a:endParaRPr lang="en-US" sz="2800" dirty="0" smtClean="0"/>
          </a:p>
          <a:p>
            <a:r>
              <a:rPr lang="en-US" sz="2800" dirty="0" smtClean="0"/>
              <a:t>Subtraction</a:t>
            </a:r>
          </a:p>
          <a:p>
            <a:endParaRPr lang="en-US" sz="2800" dirty="0" smtClean="0"/>
          </a:p>
          <a:p>
            <a:r>
              <a:rPr lang="en-US" sz="2800" dirty="0" smtClean="0"/>
              <a:t>Multiplication</a:t>
            </a:r>
          </a:p>
          <a:p>
            <a:endParaRPr lang="en-US" sz="2800" dirty="0" smtClean="0"/>
          </a:p>
          <a:p>
            <a:r>
              <a:rPr lang="en-US" sz="2800" dirty="0" smtClean="0"/>
              <a:t>Division</a:t>
            </a:r>
          </a:p>
          <a:p>
            <a:pPr>
              <a:buNone/>
            </a:pPr>
            <a:endParaRPr lang="en-US" sz="2800" dirty="0" smtClean="0"/>
          </a:p>
          <a:p>
            <a:endParaRPr lang="en-US" sz="2800" dirty="0" smtClean="0"/>
          </a:p>
        </p:txBody>
      </p:sp>
      <p:pic>
        <p:nvPicPr>
          <p:cNvPr id="3074" name="Picture 2" descr="http://t3.gstatic.com/images?q=tbn:ANd9GcRQZUvOD_G-ufq6sz3EHObmgAEhmyzQinDnBoxmpth4PIShjwxjb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3013364"/>
            <a:ext cx="4191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24</TotalTime>
  <Words>35</Words>
  <Application>Microsoft Office PowerPoint</Application>
  <PresentationFormat>On-screen Show (4:3)</PresentationFormat>
  <Paragraphs>35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Flow</vt:lpstr>
      <vt:lpstr>PowerPoint Presentation</vt:lpstr>
      <vt:lpstr>SCIENCE AND HEALTH</vt:lpstr>
      <vt:lpstr>ENGLISH</vt:lpstr>
      <vt:lpstr>MATHEMATICS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JACK-JACK</dc:creator>
  <cp:lastModifiedBy>MARK</cp:lastModifiedBy>
  <cp:revision>4</cp:revision>
  <dcterms:created xsi:type="dcterms:W3CDTF">2011-10-19T22:25:31Z</dcterms:created>
  <dcterms:modified xsi:type="dcterms:W3CDTF">2011-10-19T10:07:35Z</dcterms:modified>
</cp:coreProperties>
</file>